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4" r:id="rId5"/>
    <p:sldId id="265" r:id="rId6"/>
    <p:sldId id="259" r:id="rId7"/>
    <p:sldId id="260" r:id="rId8"/>
    <p:sldId id="261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7B00137-FFB8-463B-96EF-9366115A4784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45B5998-7C36-4BE7-8D8C-7EB1503584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470025"/>
          </a:xfrm>
        </p:spPr>
        <p:txBody>
          <a:bodyPr/>
          <a:lstStyle/>
          <a:p>
            <a:r>
              <a:rPr lang="en-US" dirty="0" smtClean="0"/>
              <a:t>Radio </a:t>
            </a:r>
            <a:r>
              <a:rPr lang="en-US" dirty="0" err="1" smtClean="0"/>
              <a:t>Siaran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133600"/>
            <a:ext cx="8763000" cy="3733800"/>
          </a:xfrm>
        </p:spPr>
        <p:txBody>
          <a:bodyPr>
            <a:noAutofit/>
          </a:bodyPr>
          <a:lstStyle/>
          <a:p>
            <a:r>
              <a:rPr lang="en-US" sz="2000" b="1" dirty="0" err="1" smtClean="0">
                <a:solidFill>
                  <a:schemeClr val="tx1"/>
                </a:solidFill>
              </a:rPr>
              <a:t>Anggota</a:t>
            </a:r>
            <a:r>
              <a:rPr lang="en-US" sz="2000" b="1" dirty="0" smtClean="0">
                <a:solidFill>
                  <a:schemeClr val="tx1"/>
                </a:solidFill>
              </a:rPr>
              <a:t> :</a:t>
            </a:r>
          </a:p>
          <a:p>
            <a:pPr algn="l"/>
            <a:r>
              <a:rPr lang="en-US" sz="2000" dirty="0" smtClean="0"/>
              <a:t>	</a:t>
            </a:r>
            <a:r>
              <a:rPr lang="en-US" sz="2000" dirty="0" err="1" smtClean="0">
                <a:solidFill>
                  <a:schemeClr val="tx1"/>
                </a:solidFill>
              </a:rPr>
              <a:t>Rahayu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Puji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Pangesti</a:t>
            </a:r>
            <a:r>
              <a:rPr lang="en-US" sz="2000" dirty="0" smtClean="0">
                <a:solidFill>
                  <a:schemeClr val="tx1"/>
                </a:solidFill>
              </a:rPr>
              <a:t> 		150905852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</a:rPr>
              <a:t>Felisia</a:t>
            </a:r>
            <a:r>
              <a:rPr lang="en-US" sz="2000" dirty="0" smtClean="0">
                <a:solidFill>
                  <a:schemeClr val="tx1"/>
                </a:solidFill>
              </a:rPr>
              <a:t> Ingrid 			150905787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</a:rPr>
              <a:t>Benedicta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Songga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Devy</a:t>
            </a:r>
            <a:r>
              <a:rPr lang="en-US" sz="2000" dirty="0" smtClean="0">
                <a:solidFill>
                  <a:schemeClr val="tx1"/>
                </a:solidFill>
              </a:rPr>
              <a:t> 		150905651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</a:rPr>
              <a:t>Kadek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Dwi</a:t>
            </a:r>
            <a:r>
              <a:rPr lang="en-US" sz="2000" dirty="0" smtClean="0">
                <a:solidFill>
                  <a:schemeClr val="tx1"/>
                </a:solidFill>
              </a:rPr>
              <a:t> Indah </a:t>
            </a:r>
            <a:r>
              <a:rPr lang="en-US" sz="2000" dirty="0" err="1" smtClean="0">
                <a:solidFill>
                  <a:schemeClr val="tx1"/>
                </a:solidFill>
              </a:rPr>
              <a:t>Novitayani</a:t>
            </a:r>
            <a:r>
              <a:rPr lang="en-US" sz="2000" dirty="0" smtClean="0">
                <a:solidFill>
                  <a:schemeClr val="tx1"/>
                </a:solidFill>
              </a:rPr>
              <a:t> 	150905815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</a:rPr>
              <a:t>Kadek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Maydhania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Vidari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Dewi</a:t>
            </a:r>
            <a:r>
              <a:rPr lang="en-US" sz="2000" dirty="0" smtClean="0">
                <a:solidFill>
                  <a:schemeClr val="tx1"/>
                </a:solidFill>
              </a:rPr>
              <a:t> 	150905814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97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base"/>
            <a:r>
              <a:rPr lang="en-US" b="1" dirty="0"/>
              <a:t>Radio </a:t>
            </a:r>
            <a:r>
              <a:rPr lang="en-US" b="1" dirty="0" err="1"/>
              <a:t>swasta</a:t>
            </a:r>
            <a:r>
              <a:rPr lang="en-US" b="1" dirty="0"/>
              <a:t> </a:t>
            </a:r>
            <a:r>
              <a:rPr lang="en-US" b="1" dirty="0" err="1"/>
              <a:t>ditegur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 </a:t>
            </a:r>
            <a:r>
              <a:rPr lang="en-US" b="1" dirty="0" err="1"/>
              <a:t>putar</a:t>
            </a:r>
            <a:r>
              <a:rPr lang="en-US" b="1" dirty="0"/>
              <a:t> </a:t>
            </a:r>
            <a:r>
              <a:rPr lang="en-US" b="1" dirty="0" err="1"/>
              <a:t>dangdut</a:t>
            </a:r>
            <a:r>
              <a:rPr lang="en-US" b="1" dirty="0"/>
              <a:t> </a:t>
            </a:r>
            <a:r>
              <a:rPr lang="en-US" b="1" dirty="0" err="1"/>
              <a:t>terlarang</a:t>
            </a:r>
            <a:endParaRPr lang="en-US" b="1" dirty="0"/>
          </a:p>
          <a:p>
            <a:pPr marL="0" indent="0" fontAlgn="base">
              <a:buNone/>
            </a:pPr>
            <a:r>
              <a:rPr lang="en-US" dirty="0" smtClean="0"/>
              <a:t>	</a:t>
            </a:r>
            <a:r>
              <a:rPr lang="en-US" sz="2000" i="1" dirty="0" err="1" smtClean="0"/>
              <a:t>Selasa</a:t>
            </a:r>
            <a:r>
              <a:rPr lang="en-US" sz="2000" i="1" dirty="0"/>
              <a:t>, 11 September 2012 15:18 WIB | </a:t>
            </a:r>
            <a:r>
              <a:rPr lang="en-US" sz="2000" i="1" dirty="0" smtClean="0"/>
              <a:t>	4.194 Views</a:t>
            </a:r>
            <a:r>
              <a:rPr lang="en-US" i="1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76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1981200"/>
            <a:ext cx="8153400" cy="2819400"/>
          </a:xfrm>
        </p:spPr>
        <p:txBody>
          <a:bodyPr>
            <a:normAutofit/>
          </a:bodyPr>
          <a:lstStyle/>
          <a:p>
            <a:pPr algn="ctr"/>
            <a:r>
              <a:rPr lang="en-US" sz="8000" dirty="0" smtClean="0">
                <a:solidFill>
                  <a:schemeClr val="tx1"/>
                </a:solidFill>
              </a:rPr>
              <a:t>THANKYOU</a:t>
            </a:r>
            <a:endParaRPr lang="en-US" sz="8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92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Guglielmo Marconi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dirty="0" smtClean="0"/>
              <a:t>1895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id-ID" dirty="0" smtClean="0"/>
              <a:t>Guglielmo </a:t>
            </a:r>
            <a:r>
              <a:rPr lang="id-ID" dirty="0"/>
              <a:t>Marconi berhasil mengirim </a:t>
            </a:r>
            <a:r>
              <a:rPr lang="en-US" dirty="0" smtClean="0"/>
              <a:t>	</a:t>
            </a:r>
            <a:r>
              <a:rPr lang="id-ID" dirty="0" smtClean="0"/>
              <a:t>sinyal </a:t>
            </a:r>
            <a:r>
              <a:rPr lang="id-ID" dirty="0"/>
              <a:t>komunikasi radio dengan gelombang </a:t>
            </a:r>
            <a:r>
              <a:rPr lang="en-US" dirty="0" smtClean="0"/>
              <a:t>	</a:t>
            </a:r>
            <a:r>
              <a:rPr lang="id-ID" dirty="0" smtClean="0"/>
              <a:t>elektromagnetik</a:t>
            </a:r>
            <a:r>
              <a:rPr lang="id-ID" dirty="0"/>
              <a:t>. </a:t>
            </a:r>
            <a:r>
              <a:rPr lang="id-ID" dirty="0" smtClean="0"/>
              <a:t>Dan </a:t>
            </a:r>
            <a:r>
              <a:rPr lang="id-ID" dirty="0"/>
              <a:t>pada tahun 1901, </a:t>
            </a:r>
            <a:r>
              <a:rPr lang="en-US" dirty="0" smtClean="0"/>
              <a:t>	</a:t>
            </a:r>
            <a:r>
              <a:rPr lang="id-ID" dirty="0" smtClean="0"/>
              <a:t>sinyal </a:t>
            </a:r>
            <a:r>
              <a:rPr lang="id-ID" dirty="0"/>
              <a:t>dari perangkat radio Marconi </a:t>
            </a:r>
            <a:r>
              <a:rPr lang="en-US" dirty="0" smtClean="0"/>
              <a:t>	</a:t>
            </a:r>
            <a:r>
              <a:rPr lang="id-ID" dirty="0" smtClean="0"/>
              <a:t>mampu</a:t>
            </a:r>
            <a:r>
              <a:rPr lang="en-US" dirty="0" smtClean="0"/>
              <a:t> 	</a:t>
            </a:r>
            <a:r>
              <a:rPr lang="id-ID" dirty="0" smtClean="0"/>
              <a:t>melintasi </a:t>
            </a:r>
            <a:r>
              <a:rPr lang="id-ID" dirty="0"/>
              <a:t>Samudera Atlantik. </a:t>
            </a:r>
            <a:r>
              <a:rPr lang="en-US" dirty="0" smtClean="0"/>
              <a:t> </a:t>
            </a:r>
            <a:r>
              <a:rPr lang="id-ID" dirty="0" smtClean="0"/>
              <a:t>Sejak </a:t>
            </a:r>
            <a:r>
              <a:rPr lang="en-US" dirty="0" smtClean="0"/>
              <a:t>	</a:t>
            </a:r>
            <a:r>
              <a:rPr lang="id-ID" dirty="0" smtClean="0"/>
              <a:t>saat</a:t>
            </a:r>
            <a:r>
              <a:rPr lang="en-US" dirty="0" smtClean="0"/>
              <a:t> </a:t>
            </a:r>
            <a:r>
              <a:rPr lang="id-ID" dirty="0" smtClean="0"/>
              <a:t>itu</a:t>
            </a:r>
            <a:r>
              <a:rPr lang="id-ID" dirty="0"/>
              <a:t>, </a:t>
            </a:r>
            <a:r>
              <a:rPr lang="en-US" dirty="0" smtClean="0"/>
              <a:t>	</a:t>
            </a:r>
            <a:r>
              <a:rPr lang="id-ID" dirty="0" smtClean="0"/>
              <a:t>nama </a:t>
            </a:r>
            <a:r>
              <a:rPr lang="id-ID" dirty="0"/>
              <a:t>Guglielmo Marconi tercatat </a:t>
            </a:r>
            <a:r>
              <a:rPr lang="en-US" dirty="0" smtClean="0"/>
              <a:t>	</a:t>
            </a:r>
            <a:r>
              <a:rPr lang="id-ID" dirty="0" smtClean="0"/>
              <a:t>sebagai </a:t>
            </a:r>
            <a:r>
              <a:rPr lang="en-US" dirty="0" smtClean="0"/>
              <a:t>	</a:t>
            </a:r>
            <a:r>
              <a:rPr lang="id-ID" dirty="0" smtClean="0"/>
              <a:t>penemu </a:t>
            </a:r>
            <a:r>
              <a:rPr lang="id-ID" dirty="0"/>
              <a:t>radio.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82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radio?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 smtClean="0"/>
              <a:t>Radio </a:t>
            </a:r>
            <a:r>
              <a:rPr lang="id-ID" dirty="0"/>
              <a:t>merupakan salah satu teknologi komunikasi yang digunakan untuk mengirimkan pesan berupa </a:t>
            </a:r>
            <a:r>
              <a:rPr lang="id-ID" dirty="0" smtClean="0"/>
              <a:t>sinyal</a:t>
            </a:r>
            <a:r>
              <a:rPr lang="en-US" dirty="0" smtClean="0"/>
              <a:t> </a:t>
            </a:r>
            <a:r>
              <a:rPr lang="id-ID" dirty="0" smtClean="0"/>
              <a:t>dengan </a:t>
            </a:r>
            <a:r>
              <a:rPr lang="id-ID" dirty="0"/>
              <a:t>cara radiasi gelombang elektromagnetik dan modulasi.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7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Perkembangan</a:t>
            </a:r>
            <a:r>
              <a:rPr lang="en-US" dirty="0" smtClean="0"/>
              <a:t> radio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</a:t>
            </a:r>
            <a:r>
              <a:rPr lang="id-ID" dirty="0" smtClean="0"/>
              <a:t>erdapat </a:t>
            </a:r>
            <a:r>
              <a:rPr lang="id-ID" dirty="0"/>
              <a:t>dua cara modulasi untuk menyiarkan </a:t>
            </a:r>
            <a:r>
              <a:rPr lang="id-ID" dirty="0" smtClean="0"/>
              <a:t>radio</a:t>
            </a:r>
            <a:r>
              <a:rPr lang="en-US" dirty="0" smtClean="0"/>
              <a:t>:</a:t>
            </a:r>
          </a:p>
          <a:p>
            <a:pPr marL="914400" lvl="1" indent="-514350">
              <a:buAutoNum type="arabicPeriod"/>
            </a:pPr>
            <a:r>
              <a:rPr lang="en-US" dirty="0" smtClean="0"/>
              <a:t>M</a:t>
            </a:r>
            <a:r>
              <a:rPr lang="id-ID" dirty="0" smtClean="0"/>
              <a:t>odulasi </a:t>
            </a:r>
            <a:r>
              <a:rPr lang="id-ID" dirty="0"/>
              <a:t>amplitudo (AM) </a:t>
            </a:r>
            <a:endParaRPr lang="en-US" dirty="0"/>
          </a:p>
          <a:p>
            <a:pPr marL="914400" lvl="1" indent="-514350">
              <a:buAutoNum type="arabicPeriod"/>
            </a:pPr>
            <a:r>
              <a:rPr lang="en-US" dirty="0" smtClean="0"/>
              <a:t>M</a:t>
            </a:r>
            <a:r>
              <a:rPr lang="id-ID" dirty="0" smtClean="0"/>
              <a:t>odulasi </a:t>
            </a:r>
            <a:r>
              <a:rPr lang="id-ID" dirty="0"/>
              <a:t>frekuensi (FM). 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	</a:t>
            </a:r>
            <a:r>
              <a:rPr lang="id-ID" dirty="0" smtClean="0"/>
              <a:t>Namun </a:t>
            </a:r>
            <a:r>
              <a:rPr lang="id-ID" dirty="0"/>
              <a:t>seiring berjalannya waktu, </a:t>
            </a:r>
            <a:r>
              <a:rPr lang="en-US" dirty="0" smtClean="0"/>
              <a:t>	</a:t>
            </a:r>
            <a:r>
              <a:rPr lang="id-ID" dirty="0" smtClean="0"/>
              <a:t>ditemukanlah </a:t>
            </a:r>
            <a:r>
              <a:rPr lang="id-ID" dirty="0"/>
              <a:t>internet dan sinyal digital </a:t>
            </a:r>
            <a:r>
              <a:rPr lang="en-US" dirty="0" smtClean="0"/>
              <a:t>	</a:t>
            </a:r>
            <a:r>
              <a:rPr lang="id-ID" dirty="0" smtClean="0"/>
              <a:t>yang </a:t>
            </a:r>
            <a:r>
              <a:rPr lang="id-ID" dirty="0"/>
              <a:t>merubah cara penyiaran radio.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83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Perkembangan</a:t>
            </a:r>
            <a:r>
              <a:rPr lang="en-US" dirty="0" smtClean="0"/>
              <a:t> radio di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Solossche </a:t>
            </a:r>
            <a:r>
              <a:rPr lang="id-ID" dirty="0"/>
              <a:t>Radio Vereenging (SVR) oleh Mangkunegoro VII dan Sarsito Mangunkusumo di Surakarta.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BVR </a:t>
            </a:r>
            <a:r>
              <a:rPr lang="id-ID" dirty="0"/>
              <a:t>(Batavia Radio </a:t>
            </a:r>
            <a:r>
              <a:rPr lang="id-ID" dirty="0" smtClean="0"/>
              <a:t>Vereenging)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NIRMO </a:t>
            </a:r>
            <a:r>
              <a:rPr lang="id-ID" dirty="0"/>
              <a:t>(Nederlandsch Indische Radio Omroep </a:t>
            </a:r>
            <a:r>
              <a:rPr lang="id-ID" dirty="0" smtClean="0"/>
              <a:t>Mij)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id-ID" dirty="0" smtClean="0"/>
              <a:t>MAVRO </a:t>
            </a:r>
            <a:r>
              <a:rPr lang="id-ID" dirty="0"/>
              <a:t>(Mataramse Vereenging Voor Radio Omroep</a:t>
            </a:r>
            <a:r>
              <a:rPr lang="id-ID" dirty="0" smtClean="0"/>
              <a:t>).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RRI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53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radio?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Radio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fungsi</a:t>
            </a:r>
            <a:r>
              <a:rPr lang="en-US" b="1" dirty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1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media </a:t>
            </a:r>
            <a:r>
              <a:rPr lang="en-US" dirty="0" err="1"/>
              <a:t>ekspresi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2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3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4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pendidikan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5</a:t>
            </a:r>
            <a:r>
              <a:rPr lang="en-US" dirty="0"/>
              <a:t>.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hiburan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80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radio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lvl="0" indent="-514350">
              <a:buAutoNum type="arabicPeriod"/>
            </a:pPr>
            <a:r>
              <a:rPr lang="en-US" dirty="0" smtClean="0"/>
              <a:t>Radio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/>
              <a:t>Radio </a:t>
            </a:r>
            <a:r>
              <a:rPr lang="en-US" dirty="0" err="1"/>
              <a:t>publik</a:t>
            </a:r>
            <a:endParaRPr lang="en-US" dirty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/>
              <a:t>Radio </a:t>
            </a:r>
            <a:r>
              <a:rPr lang="en-US" dirty="0" err="1"/>
              <a:t>swasta</a:t>
            </a:r>
            <a:r>
              <a:rPr lang="en-US" dirty="0"/>
              <a:t>/</a:t>
            </a:r>
            <a:r>
              <a:rPr lang="en-US" dirty="0" err="1"/>
              <a:t>komersial</a:t>
            </a:r>
            <a:endParaRPr lang="en-US" dirty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/>
              <a:t>Radio </a:t>
            </a:r>
            <a:r>
              <a:rPr lang="en-US" dirty="0" err="1"/>
              <a:t>komunitas</a:t>
            </a:r>
            <a:endParaRPr lang="en-US" dirty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/>
              <a:t>Radio </a:t>
            </a:r>
            <a:r>
              <a:rPr lang="en-US" dirty="0" err="1"/>
              <a:t>asing</a:t>
            </a:r>
            <a:endParaRPr lang="en-US" dirty="0"/>
          </a:p>
          <a:p>
            <a:pPr marL="514350" lvl="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36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Kelebihan</a:t>
            </a:r>
            <a:r>
              <a:rPr lang="en-US" dirty="0" smtClean="0"/>
              <a:t> radio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langsung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Akrab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Dekat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Hangat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Sederhana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Murah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mengulang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Fleksibel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2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/>
              <a:t> </a:t>
            </a:r>
            <a:r>
              <a:rPr lang="en-US" dirty="0" smtClean="0"/>
              <a:t>radio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Selintas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Global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Beralur</a:t>
            </a:r>
            <a:r>
              <a:rPr lang="en-US" dirty="0" smtClean="0"/>
              <a:t> linier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66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64</TotalTime>
  <Words>159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Radio Siaran</vt:lpstr>
      <vt:lpstr>Guglielmo Marconi </vt:lpstr>
      <vt:lpstr>Apa itu radio?</vt:lpstr>
      <vt:lpstr>Perkembangan radio</vt:lpstr>
      <vt:lpstr>Perkembangan radio di Indonesia</vt:lpstr>
      <vt:lpstr>Apa fungsi radio?</vt:lpstr>
      <vt:lpstr>Jenis-jenis radio</vt:lpstr>
      <vt:lpstr>Kelebihan radio</vt:lpstr>
      <vt:lpstr>Kelemahan radio</vt:lpstr>
      <vt:lpstr>Studi Kasus</vt:lpstr>
      <vt:lpstr>THANKYOU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5</cp:revision>
  <dcterms:created xsi:type="dcterms:W3CDTF">2016-03-29T13:16:22Z</dcterms:created>
  <dcterms:modified xsi:type="dcterms:W3CDTF">2016-03-29T14:21:14Z</dcterms:modified>
</cp:coreProperties>
</file>